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74" r:id="rId3"/>
    <p:sldId id="273" r:id="rId4"/>
    <p:sldId id="268" r:id="rId5"/>
    <p:sldId id="269" r:id="rId6"/>
    <p:sldId id="275" r:id="rId7"/>
    <p:sldId id="276" r:id="rId8"/>
    <p:sldId id="277" r:id="rId9"/>
    <p:sldId id="278" r:id="rId10"/>
    <p:sldId id="279" r:id="rId11"/>
    <p:sldId id="280" r:id="rId12"/>
    <p:sldId id="281" r:id="rId13"/>
    <p:sldId id="282" r:id="rId14"/>
    <p:sldId id="266" r:id="rId15"/>
    <p:sldId id="264" r:id="rId16"/>
    <p:sldId id="289" r:id="rId17"/>
    <p:sldId id="290" r:id="rId18"/>
    <p:sldId id="257" r:id="rId19"/>
    <p:sldId id="291" r:id="rId20"/>
    <p:sldId id="292" r:id="rId21"/>
    <p:sldId id="293" r:id="rId22"/>
    <p:sldId id="294" r:id="rId23"/>
    <p:sldId id="295" r:id="rId24"/>
    <p:sldId id="296" r:id="rId25"/>
    <p:sldId id="297" r:id="rId26"/>
    <p:sldId id="298" r:id="rId27"/>
    <p:sldId id="299" r:id="rId28"/>
    <p:sldId id="310" r:id="rId29"/>
    <p:sldId id="311" r:id="rId30"/>
    <p:sldId id="300" r:id="rId31"/>
    <p:sldId id="301" r:id="rId32"/>
    <p:sldId id="302" r:id="rId33"/>
    <p:sldId id="303" r:id="rId34"/>
    <p:sldId id="304" r:id="rId35"/>
    <p:sldId id="305" r:id="rId36"/>
    <p:sldId id="306" r:id="rId37"/>
    <p:sldId id="307" r:id="rId38"/>
    <p:sldId id="308" r:id="rId3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72"/>
      </p:cViewPr>
      <p:guideLst>
        <p:guide orient="horz" pos="215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2" Type="http://schemas.openxmlformats.org/officeDocument/2006/relationships/tableStyles" Target="tableStyles.xml"/><Relationship Id="rId41" Type="http://schemas.openxmlformats.org/officeDocument/2006/relationships/viewProps" Target="viewProps.xml"/><Relationship Id="rId40" Type="http://schemas.openxmlformats.org/officeDocument/2006/relationships/presProps" Target="presProps.xml"/><Relationship Id="rId4" Type="http://schemas.openxmlformats.org/officeDocument/2006/relationships/slide" Target="slides/slide2.xml"/><Relationship Id="rId39" Type="http://schemas.openxmlformats.org/officeDocument/2006/relationships/slide" Target="slides/slide37.xml"/><Relationship Id="rId38" Type="http://schemas.openxmlformats.org/officeDocument/2006/relationships/slide" Target="slides/slide36.xml"/><Relationship Id="rId37" Type="http://schemas.openxmlformats.org/officeDocument/2006/relationships/slide" Target="slides/slide35.xml"/><Relationship Id="rId36" Type="http://schemas.openxmlformats.org/officeDocument/2006/relationships/slide" Target="slides/slide34.xml"/><Relationship Id="rId35" Type="http://schemas.openxmlformats.org/officeDocument/2006/relationships/slide" Target="slides/slide33.xml"/><Relationship Id="rId34" Type="http://schemas.openxmlformats.org/officeDocument/2006/relationships/slide" Target="slides/slide32.xml"/><Relationship Id="rId33" Type="http://schemas.openxmlformats.org/officeDocument/2006/relationships/slide" Target="slides/slide31.xml"/><Relationship Id="rId32" Type="http://schemas.openxmlformats.org/officeDocument/2006/relationships/slide" Target="slides/slide30.xml"/><Relationship Id="rId31" Type="http://schemas.openxmlformats.org/officeDocument/2006/relationships/slide" Target="slides/slide29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79F81-5BA2-43E4-8ADD-8A15494D2E7E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8325E-C98A-4A05-848D-18E298FFDD1B}" type="slidenum">
              <a:rPr lang="ru-RU" smtClean="0"/>
            </a:fld>
            <a:endParaRPr lang="ru-RU"/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79F81-5BA2-43E4-8ADD-8A15494D2E7E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8325E-C98A-4A05-848D-18E298FFDD1B}" type="slidenum">
              <a:rPr lang="ru-RU" smtClean="0"/>
            </a:fld>
            <a:endParaRPr lang="ru-RU"/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79F81-5BA2-43E4-8ADD-8A15494D2E7E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8325E-C98A-4A05-848D-18E298FFDD1B}" type="slidenum">
              <a:rPr lang="ru-RU" smtClean="0"/>
            </a:fld>
            <a:endParaRPr lang="ru-RU"/>
          </a:p>
        </p:txBody>
      </p:sp>
    </p:spTree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79F81-5BA2-43E4-8ADD-8A15494D2E7E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8325E-C98A-4A05-848D-18E298FFDD1B}" type="slidenum">
              <a:rPr lang="ru-RU" smtClean="0"/>
            </a:fld>
            <a:endParaRPr lang="ru-RU"/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79F81-5BA2-43E4-8ADD-8A15494D2E7E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8325E-C98A-4A05-848D-18E298FFDD1B}" type="slidenum">
              <a:rPr lang="ru-RU" smtClean="0"/>
            </a:fld>
            <a:endParaRPr lang="ru-RU"/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79F81-5BA2-43E4-8ADD-8A15494D2E7E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8325E-C98A-4A05-848D-18E298FFDD1B}" type="slidenum">
              <a:rPr lang="ru-RU" smtClean="0"/>
            </a:fld>
            <a:endParaRPr lang="ru-RU"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1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1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79F81-5BA2-43E4-8ADD-8A15494D2E7E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8325E-C98A-4A05-848D-18E298FFDD1B}" type="slidenum">
              <a:rPr lang="ru-RU" smtClean="0"/>
            </a:fld>
            <a:endParaRPr lang="ru-RU"/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79F81-5BA2-43E4-8ADD-8A15494D2E7E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8325E-C98A-4A05-848D-18E298FFDD1B}" type="slidenum">
              <a:rPr lang="ru-RU" smtClean="0"/>
            </a:fld>
            <a:endParaRPr lang="ru-RU"/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79F81-5BA2-43E4-8ADD-8A15494D2E7E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8325E-C98A-4A05-848D-18E298FFDD1B}" type="slidenum">
              <a:rPr lang="ru-RU" smtClean="0"/>
            </a:fld>
            <a:endParaRPr lang="ru-RU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79F81-5BA2-43E4-8ADD-8A15494D2E7E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8325E-C98A-4A05-848D-18E298FFDD1B}" type="slidenum">
              <a:rPr lang="ru-RU" smtClean="0"/>
            </a:fld>
            <a:endParaRPr lang="ru-RU"/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79F81-5BA2-43E4-8ADD-8A15494D2E7E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8325E-C98A-4A05-848D-18E298FFDD1B}" type="slidenum">
              <a:rPr lang="ru-RU" smtClean="0"/>
            </a:fld>
            <a:endParaRPr lang="ru-RU"/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Заголовок 1025"/>
          <p:cNvSpPr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t>Click to edit Master title style</a:t>
            </a:r>
          </a:p>
        </p:txBody>
      </p:sp>
      <p:sp>
        <p:nvSpPr>
          <p:cNvPr id="1027" name="Замещающий текст 1026"/>
          <p:cNvSpPr/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1028" name="Замещающая дата 1027"/>
          <p:cNvSpPr/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fld id="{08079F81-5BA2-43E4-8ADD-8A15494D2E7E}" type="datetimeFigureOut">
              <a:rPr lang="ru-RU" smtClean="0"/>
            </a:fld>
            <a:endParaRPr lang="ru-RU"/>
          </a:p>
        </p:txBody>
      </p:sp>
      <p:sp>
        <p:nvSpPr>
          <p:cNvPr id="1029" name="Замещающий нижний колонтитул 1028"/>
          <p:cNvSpPr/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Замещающий номер слайда 1029"/>
          <p:cNvSpPr/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fld id="{C478325E-C98A-4A05-848D-18E298FFDD1B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2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7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8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9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0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1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30" y="-62230"/>
            <a:ext cx="9132570" cy="6924040"/>
          </a:xfrm>
        </p:spPr>
        <p:txBody>
          <a:bodyPr/>
          <a:p>
            <a:pPr algn="ctr"/>
            <a:r>
              <a:rPr lang="en-US" altLang="ru-RU" sz="6000" b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Биздин максат:</a:t>
            </a:r>
            <a:r>
              <a:rPr lang="en-US" altLang="ru-RU" sz="5400" b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билимдүү, руханий дүйнөсү бай, ар тараптан өнүккөн, келечегин  татыктуу тандай билген компетентүү инсанды калыптандыруу</a:t>
            </a:r>
            <a:endParaRPr lang="en-US" altLang="ru-RU" sz="5400" b="1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ru-RU" altLang="en-US"/>
          </a:p>
        </p:txBody>
      </p:sp>
      <p:pic>
        <p:nvPicPr>
          <p:cNvPr id="4" name="Замещающее содержимое 3" descr="IMG-20220525-WA0156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 rot="16200000">
            <a:off x="947420" y="-1057910"/>
            <a:ext cx="7238365" cy="915606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ru-RU" altLang="en-US"/>
          </a:p>
        </p:txBody>
      </p:sp>
      <p:pic>
        <p:nvPicPr>
          <p:cNvPr id="4" name="Замещающее содержимое 3" descr="IMG-20220525-WA0078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 rot="16200000">
            <a:off x="1084580" y="-1224280"/>
            <a:ext cx="7029450" cy="919988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ru-RU" altLang="en-US"/>
          </a:p>
        </p:txBody>
      </p:sp>
      <p:pic>
        <p:nvPicPr>
          <p:cNvPr id="5" name="Замещающее содержимое 4" descr="IMG-20220525-WA0080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 rot="16200000">
            <a:off x="1101725" y="-1167130"/>
            <a:ext cx="7002145" cy="9336405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260648"/>
            <a:ext cx="7125113" cy="924475"/>
          </a:xfrm>
        </p:spPr>
        <p:txBody>
          <a:bodyPr/>
          <a:lstStyle/>
          <a:p>
            <a:pPr algn="ctr"/>
            <a:r>
              <a:rPr lang="en-US" sz="4800" b="1" smtClean="0">
                <a:solidFill>
                  <a:srgbClr val="FF0000"/>
                </a:solidFill>
              </a:rPr>
              <a:t>Санарип мугалим</a:t>
            </a:r>
            <a:endParaRPr lang="ru-RU" sz="4800" b="1">
              <a:solidFill>
                <a:srgbClr val="FF0000"/>
              </a:solidFill>
            </a:endParaRPr>
          </a:p>
        </p:txBody>
      </p:sp>
      <p:sp>
        <p:nvSpPr>
          <p:cNvPr id="5" name="Волна 4"/>
          <p:cNvSpPr/>
          <p:nvPr/>
        </p:nvSpPr>
        <p:spPr>
          <a:xfrm>
            <a:off x="647026" y="1772816"/>
            <a:ext cx="3168352" cy="1152128"/>
          </a:xfrm>
          <a:prstGeom prst="wave">
            <a:avLst/>
          </a:prstGeom>
          <a:solidFill>
            <a:srgbClr val="FFFF00"/>
          </a:solidFill>
          <a:ln w="571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chemeClr val="accent5">
                    <a:lumMod val="75000"/>
                  </a:schemeClr>
                </a:solidFill>
              </a:rPr>
              <a:t>мультиурок</a:t>
            </a:r>
            <a:endParaRPr lang="ru-RU" sz="2800" b="1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6" name="Волна 5"/>
          <p:cNvSpPr/>
          <p:nvPr/>
        </p:nvSpPr>
        <p:spPr>
          <a:xfrm>
            <a:off x="4716016" y="3204974"/>
            <a:ext cx="3168352" cy="1152128"/>
          </a:xfrm>
          <a:prstGeom prst="wave">
            <a:avLst/>
          </a:prstGeom>
          <a:solidFill>
            <a:srgbClr val="FFFF00"/>
          </a:solidFill>
          <a:ln w="571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chemeClr val="accent6">
                    <a:lumMod val="50000"/>
                  </a:schemeClr>
                </a:solidFill>
              </a:rPr>
              <a:t>инфоурок</a:t>
            </a:r>
            <a:endParaRPr lang="ru-RU" sz="2800" b="1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7" name="Волна 6"/>
          <p:cNvSpPr/>
          <p:nvPr/>
        </p:nvSpPr>
        <p:spPr>
          <a:xfrm>
            <a:off x="5284058" y="1484784"/>
            <a:ext cx="3168352" cy="1152128"/>
          </a:xfrm>
          <a:prstGeom prst="wave">
            <a:avLst/>
          </a:prstGeom>
          <a:solidFill>
            <a:srgbClr val="FFFF00"/>
          </a:solidFill>
          <a:ln w="571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0070C0"/>
                </a:solidFill>
              </a:rPr>
              <a:t>Okuma.kg</a:t>
            </a:r>
            <a:endParaRPr lang="ru-RU" sz="3600" b="1">
              <a:solidFill>
                <a:srgbClr val="0070C0"/>
              </a:solidFill>
            </a:endParaRPr>
          </a:p>
        </p:txBody>
      </p:sp>
      <p:sp>
        <p:nvSpPr>
          <p:cNvPr id="8" name="Волна 7"/>
          <p:cNvSpPr/>
          <p:nvPr/>
        </p:nvSpPr>
        <p:spPr>
          <a:xfrm>
            <a:off x="705312" y="3781038"/>
            <a:ext cx="3168352" cy="1152128"/>
          </a:xfrm>
          <a:prstGeom prst="wave">
            <a:avLst/>
          </a:prstGeom>
          <a:solidFill>
            <a:srgbClr val="FFFF00"/>
          </a:solidFill>
          <a:ln w="571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rgbClr val="00B050"/>
                </a:solidFill>
              </a:rPr>
              <a:t>lib.kg</a:t>
            </a:r>
            <a:endParaRPr lang="ru-RU" sz="4000" b="1">
              <a:solidFill>
                <a:srgbClr val="00B050"/>
              </a:solidFill>
            </a:endParaRPr>
          </a:p>
        </p:txBody>
      </p:sp>
      <p:sp>
        <p:nvSpPr>
          <p:cNvPr id="9" name="Волна 8"/>
          <p:cNvSpPr/>
          <p:nvPr/>
        </p:nvSpPr>
        <p:spPr>
          <a:xfrm>
            <a:off x="4211960" y="4753664"/>
            <a:ext cx="4032448" cy="1339632"/>
          </a:xfrm>
          <a:prstGeom prst="wave">
            <a:avLst/>
          </a:prstGeom>
          <a:solidFill>
            <a:srgbClr val="FFFF00"/>
          </a:solidFill>
          <a:ln w="571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00B0F0"/>
                </a:solidFill>
                <a:latin typeface="Times New Roman" panose="02020603050405020304" charset="0"/>
                <a:cs typeface="Times New Roman" panose="02020603050405020304" charset="0"/>
              </a:rPr>
              <a:t>т</a:t>
            </a:r>
            <a:r>
              <a:rPr lang="en-US" sz="3200" b="1" smtClean="0">
                <a:solidFill>
                  <a:srgbClr val="00B0F0"/>
                </a:solidFill>
                <a:latin typeface="Times New Roman" panose="02020603050405020304" charset="0"/>
                <a:cs typeface="Times New Roman" panose="02020603050405020304" charset="0"/>
              </a:rPr>
              <a:t>ү</a:t>
            </a:r>
            <a:r>
              <a:rPr lang="en-US" sz="3200" b="1" smtClean="0">
                <a:solidFill>
                  <a:srgbClr val="00B0F0"/>
                </a:solidFill>
                <a:latin typeface="Times New Roman" panose="02020603050405020304" charset="0"/>
                <a:cs typeface="Times New Roman" panose="02020603050405020304" charset="0"/>
              </a:rPr>
              <a:t>рд</a:t>
            </a:r>
            <a:r>
              <a:rPr lang="en-US" altLang="en-US" sz="3200" b="1" smtClean="0">
                <a:solidFill>
                  <a:srgbClr val="00B0F0"/>
                </a:solidFill>
                <a:latin typeface="Times New Roman" panose="02020603050405020304" charset="0"/>
                <a:cs typeface="Times New Roman" panose="02020603050405020304" charset="0"/>
              </a:rPr>
              <a:t>үү</a:t>
            </a:r>
            <a:r>
              <a:rPr lang="en-US" sz="3200" b="1" smtClean="0">
                <a:solidFill>
                  <a:srgbClr val="00B0F0"/>
                </a:solidFill>
                <a:latin typeface="Times New Roman" panose="02020603050405020304" charset="0"/>
                <a:cs typeface="Times New Roman" panose="02020603050405020304" charset="0"/>
              </a:rPr>
              <a:t> сайттар</a:t>
            </a:r>
            <a:endParaRPr lang="ru-RU" sz="3200" b="1">
              <a:solidFill>
                <a:srgbClr val="00B0F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0" name="Волна 9"/>
          <p:cNvSpPr/>
          <p:nvPr/>
        </p:nvSpPr>
        <p:spPr>
          <a:xfrm>
            <a:off x="691620" y="5402902"/>
            <a:ext cx="3168352" cy="1152128"/>
          </a:xfrm>
          <a:prstGeom prst="wave">
            <a:avLst/>
          </a:prstGeom>
          <a:solidFill>
            <a:srgbClr val="FFFF00"/>
          </a:solidFill>
          <a:ln w="571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Ж.б....</a:t>
            </a:r>
            <a:endParaRPr lang="ru-RU" sz="4000" b="1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0667"/>
            <a:ext cx="8640960" cy="6836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ru-RU" altLang="en-US"/>
          </a:p>
        </p:txBody>
      </p:sp>
      <p:pic>
        <p:nvPicPr>
          <p:cNvPr id="4" name="Замещающее содержимое 3" descr="IMG-20220524-WA0190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-45720" y="-242570"/>
            <a:ext cx="9187180" cy="7604125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ru-RU" altLang="en-US"/>
          </a:p>
        </p:txBody>
      </p:sp>
      <p:pic>
        <p:nvPicPr>
          <p:cNvPr id="4" name="Замещающее содержимое 3" descr="IMG-20220524-WA0201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-146685" y="0"/>
            <a:ext cx="9395460" cy="687324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" descr="IMG-20220524-WA019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-31115"/>
            <a:ext cx="9144000" cy="68891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ru-RU" altLang="en-US"/>
          </a:p>
        </p:txBody>
      </p:sp>
      <p:pic>
        <p:nvPicPr>
          <p:cNvPr id="5" name="Замещающее содержимое 4" descr="IMG-20220525-WA0119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-133985" y="-27305"/>
            <a:ext cx="9382760" cy="688467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ru-RU" altLang="en-US"/>
          </a:p>
        </p:txBody>
      </p:sp>
      <p:pic>
        <p:nvPicPr>
          <p:cNvPr id="4" name="Замещающее содержимое 3" descr="IMG-20220525-WA0118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6350" y="-27305"/>
            <a:ext cx="9188450" cy="687514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Овал 1"/>
          <p:cNvSpPr/>
          <p:nvPr/>
        </p:nvSpPr>
        <p:spPr>
          <a:xfrm>
            <a:off x="3348355" y="2132965"/>
            <a:ext cx="2881630" cy="21767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ru-RU" altLang="en-US"/>
          </a:p>
        </p:txBody>
      </p:sp>
      <p:sp>
        <p:nvSpPr>
          <p:cNvPr id="3" name="Текстовое поле 2"/>
          <p:cNvSpPr txBox="1"/>
          <p:nvPr/>
        </p:nvSpPr>
        <p:spPr>
          <a:xfrm>
            <a:off x="3460750" y="2780665"/>
            <a:ext cx="276987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ru-RU" altLang="en-US" sz="4400" b="1">
                <a:solidFill>
                  <a:schemeClr val="accent6">
                    <a:lumMod val="75000"/>
                  </a:schemeClr>
                </a:solidFill>
              </a:rPr>
              <a:t>окуучу</a:t>
            </a:r>
            <a:endParaRPr lang="ru-RU" altLang="en-US" sz="4400" b="1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589915" y="546735"/>
            <a:ext cx="2589530" cy="219519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ru-RU" altLang="en-US"/>
          </a:p>
        </p:txBody>
      </p:sp>
      <p:sp>
        <p:nvSpPr>
          <p:cNvPr id="5" name="Овал 4"/>
          <p:cNvSpPr/>
          <p:nvPr/>
        </p:nvSpPr>
        <p:spPr>
          <a:xfrm>
            <a:off x="6230620" y="521335"/>
            <a:ext cx="2637790" cy="21659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ru-RU" altLang="en-US"/>
          </a:p>
        </p:txBody>
      </p:sp>
      <p:sp>
        <p:nvSpPr>
          <p:cNvPr id="6" name="Овал 5"/>
          <p:cNvSpPr/>
          <p:nvPr/>
        </p:nvSpPr>
        <p:spPr>
          <a:xfrm>
            <a:off x="668020" y="3767455"/>
            <a:ext cx="2658110" cy="213296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ru-RU" altLang="en-US"/>
          </a:p>
        </p:txBody>
      </p:sp>
      <p:sp>
        <p:nvSpPr>
          <p:cNvPr id="7" name="Овал 6"/>
          <p:cNvSpPr/>
          <p:nvPr/>
        </p:nvSpPr>
        <p:spPr>
          <a:xfrm>
            <a:off x="6399530" y="3750310"/>
            <a:ext cx="2547620" cy="201866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ru-RU" altLang="en-US"/>
          </a:p>
        </p:txBody>
      </p:sp>
      <p:cxnSp>
        <p:nvCxnSpPr>
          <p:cNvPr id="8" name="Прямая со стрелкой 7"/>
          <p:cNvCxnSpPr/>
          <p:nvPr/>
        </p:nvCxnSpPr>
        <p:spPr>
          <a:xfrm>
            <a:off x="2988310" y="2204720"/>
            <a:ext cx="575945" cy="57594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flipV="1">
            <a:off x="5940425" y="2132965"/>
            <a:ext cx="648335" cy="503555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>
            <a:endCxn id="2" idx="3"/>
          </p:cNvCxnSpPr>
          <p:nvPr/>
        </p:nvCxnSpPr>
        <p:spPr>
          <a:xfrm flipV="1">
            <a:off x="3060065" y="3990975"/>
            <a:ext cx="710565" cy="374015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5940425" y="3789045"/>
            <a:ext cx="575945" cy="6477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Текстовое поле 11"/>
          <p:cNvSpPr txBox="1"/>
          <p:nvPr/>
        </p:nvSpPr>
        <p:spPr>
          <a:xfrm>
            <a:off x="781050" y="1420495"/>
            <a:ext cx="2207260" cy="70675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p>
            <a:pPr algn="ctr"/>
            <a:r>
              <a:rPr lang="ru-RU" altLang="en-US" sz="4000" b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билим</a:t>
            </a:r>
            <a:endParaRPr lang="ru-RU" altLang="en-US" sz="4000" b="1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Текстовое поле 12"/>
          <p:cNvSpPr txBox="1"/>
          <p:nvPr/>
        </p:nvSpPr>
        <p:spPr>
          <a:xfrm>
            <a:off x="6372225" y="1124585"/>
            <a:ext cx="245681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ru-RU" altLang="en-US" sz="4800" b="1"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спорт</a:t>
            </a:r>
            <a:endParaRPr lang="ru-RU" altLang="en-US" sz="4800" b="1"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Текстовое поле 13"/>
          <p:cNvSpPr txBox="1"/>
          <p:nvPr/>
        </p:nvSpPr>
        <p:spPr>
          <a:xfrm>
            <a:off x="668020" y="4436745"/>
            <a:ext cx="256032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ru-RU" altLang="en-US" sz="3600" b="1">
                <a:solidFill>
                  <a:srgbClr val="FF0000"/>
                </a:solidFill>
              </a:rPr>
              <a:t>маданият</a:t>
            </a:r>
            <a:endParaRPr lang="ru-RU" altLang="en-US" sz="3600" b="1">
              <a:solidFill>
                <a:srgbClr val="FF0000"/>
              </a:solidFill>
            </a:endParaRPr>
          </a:p>
        </p:txBody>
      </p:sp>
      <p:sp>
        <p:nvSpPr>
          <p:cNvPr id="15" name="Текстовое поле 14"/>
          <p:cNvSpPr txBox="1"/>
          <p:nvPr/>
        </p:nvSpPr>
        <p:spPr>
          <a:xfrm>
            <a:off x="6513830" y="4344035"/>
            <a:ext cx="231521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ru-RU" sz="4800" b="1">
                <a:solidFill>
                  <a:schemeClr val="accent5">
                    <a:lumMod val="50000"/>
                  </a:schemeClr>
                </a:solidFill>
              </a:rPr>
              <a:t>өнөр</a:t>
            </a:r>
            <a:endParaRPr lang="en-US" altLang="ru-RU" sz="4800" b="1">
              <a:solidFill>
                <a:schemeClr val="accent5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ru-RU" altLang="en-US"/>
          </a:p>
        </p:txBody>
      </p:sp>
      <p:pic>
        <p:nvPicPr>
          <p:cNvPr id="4" name="Замещающее содержимое 3" descr="IMG-20220525-WA0122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044575" y="635"/>
            <a:ext cx="6626860" cy="692023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ru-RU" altLang="en-US"/>
          </a:p>
        </p:txBody>
      </p:sp>
      <p:pic>
        <p:nvPicPr>
          <p:cNvPr id="4" name="Замещающее содержимое 3" descr="IMG-20220525-WA0140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530350" y="-196215"/>
            <a:ext cx="6206490" cy="723773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ru-RU" altLang="en-US"/>
          </a:p>
        </p:txBody>
      </p:sp>
      <p:pic>
        <p:nvPicPr>
          <p:cNvPr id="4" name="Замещающее содержимое 3" descr="IMG-20220525-WA0126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-80010" y="0"/>
            <a:ext cx="9224010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ru-RU" altLang="en-US"/>
          </a:p>
        </p:txBody>
      </p:sp>
      <p:pic>
        <p:nvPicPr>
          <p:cNvPr id="4" name="Замещающее содержимое 3" descr="IMG-20220525-WA0142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-67945" y="-27305"/>
            <a:ext cx="9244330" cy="686689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ru-RU" altLang="en-US"/>
          </a:p>
        </p:txBody>
      </p:sp>
      <p:pic>
        <p:nvPicPr>
          <p:cNvPr id="4" name="Замещающее содержимое 3" descr="IMG-20220525-WA013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-22225" y="0"/>
            <a:ext cx="9198610" cy="6839585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ru-RU" altLang="en-US"/>
          </a:p>
        </p:txBody>
      </p:sp>
      <p:pic>
        <p:nvPicPr>
          <p:cNvPr id="4" name="Замещающее содержимое 3" descr="IMG-20220525-WA0124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-41275" y="-99695"/>
            <a:ext cx="9236075" cy="7378065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ru-RU" altLang="en-US"/>
          </a:p>
        </p:txBody>
      </p:sp>
      <p:pic>
        <p:nvPicPr>
          <p:cNvPr id="4" name="Замещающее содержимое 3" descr="IMG-20220525-WA0117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-635" y="0"/>
            <a:ext cx="9253855" cy="6941185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9458" name="Rectangle 2"/>
          <p:cNvSpPr>
            <a:spLocks noGrp="1"/>
          </p:cNvSpPr>
          <p:nvPr>
            <p:ph type="title"/>
          </p:nvPr>
        </p:nvSpPr>
        <p:spPr>
          <a:xfrm>
            <a:off x="467360" y="44133"/>
            <a:ext cx="8229600" cy="1143000"/>
          </a:xfrm>
        </p:spPr>
        <p:txBody>
          <a:bodyPr vert="horz" wrap="square" lIns="91440" tIns="45720" rIns="91440" bIns="45720" anchor="ctr" anchorCtr="0"/>
          <a:p>
            <a:pPr algn="ctr" eaLnBrk="1" hangingPunct="1"/>
            <a:r>
              <a:rPr sz="3200" b="1" dirty="0">
                <a:solidFill>
                  <a:srgbClr val="FF00FF"/>
                </a:solidFill>
              </a:rPr>
              <a:t>Мугалим да, ата-энеда томондогулорду жашап корсотуусу зарыл</a:t>
            </a:r>
            <a:endParaRPr sz="3200" b="1" dirty="0">
              <a:solidFill>
                <a:srgbClr val="FF00FF"/>
              </a:solidFill>
            </a:endParaRPr>
          </a:p>
        </p:txBody>
      </p:sp>
      <p:sp>
        <p:nvSpPr>
          <p:cNvPr id="19459" name="Rectangle 3"/>
          <p:cNvSpPr>
            <a:spLocks noGrp="1"/>
          </p:cNvSpPr>
          <p:nvPr>
            <p:ph idx="1"/>
          </p:nvPr>
        </p:nvSpPr>
        <p:spPr>
          <a:xfrm>
            <a:off x="457200" y="1304290"/>
            <a:ext cx="8229600" cy="5659120"/>
          </a:xfrm>
        </p:spPr>
        <p:txBody>
          <a:bodyPr vert="horz" wrap="square" lIns="91440" tIns="45720" rIns="91440" bIns="45720" anchor="t" anchorCtr="0"/>
          <a:p>
            <a:pPr eaLnBrk="1" hangingPunct="1">
              <a:lnSpc>
                <a:spcPct val="80000"/>
              </a:lnSpc>
            </a:pPr>
            <a:r>
              <a:rPr sz="3600" b="1" dirty="0">
                <a:solidFill>
                  <a:srgbClr val="92D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97_Oktom_Arial" pitchFamily="18" charset="0"/>
              </a:rPr>
              <a:t>Идеалдуу мамилени</a:t>
            </a:r>
            <a:endParaRPr sz="3600" b="1" dirty="0">
              <a:solidFill>
                <a:srgbClr val="92D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97_Oktom_Arial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sz="3600" b="1" dirty="0">
                <a:solidFill>
                  <a:srgbClr val="92D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97_Oktom_Arial" pitchFamily="18" charset="0"/>
              </a:rPr>
              <a:t>Ж</a:t>
            </a:r>
            <a:r>
              <a:rPr sz="3600" b="1" dirty="0">
                <a:solidFill>
                  <a:srgbClr val="92D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уру</a:t>
            </a:r>
            <a:r>
              <a:rPr sz="3600" b="1" dirty="0">
                <a:solidFill>
                  <a:srgbClr val="92D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97_Oktom_Arial" pitchFamily="18" charset="0"/>
              </a:rPr>
              <a:t>м-турум маданиятын</a:t>
            </a:r>
            <a:endParaRPr sz="3600" b="1" dirty="0">
              <a:solidFill>
                <a:srgbClr val="92D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97_Oktom_Arial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sz="3600" b="1" dirty="0">
                <a:solidFill>
                  <a:srgbClr val="92D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97_Oktom_Arial" pitchFamily="18" charset="0"/>
              </a:rPr>
              <a:t>Кийин</a:t>
            </a:r>
            <a:r>
              <a:rPr sz="3600" b="1" dirty="0">
                <a:solidFill>
                  <a:srgbClr val="92D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уу</a:t>
            </a:r>
            <a:r>
              <a:rPr sz="3600" b="1" dirty="0">
                <a:solidFill>
                  <a:srgbClr val="92D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97_Oktom_Arial" pitchFamily="18" charset="0"/>
              </a:rPr>
              <a:t> маданиятын</a:t>
            </a:r>
            <a:endParaRPr sz="3600" b="1" dirty="0">
              <a:solidFill>
                <a:srgbClr val="92D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97_Oktom_Arial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sz="3600" b="1" dirty="0">
                <a:solidFill>
                  <a:srgbClr val="92D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97_Oktom_Arial" pitchFamily="18" charset="0"/>
              </a:rPr>
              <a:t>Китеп окуу маданиятын</a:t>
            </a:r>
            <a:endParaRPr sz="3600" b="1" dirty="0">
              <a:solidFill>
                <a:srgbClr val="92D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97_Oktom_Arial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sz="3600" b="1" dirty="0">
                <a:solidFill>
                  <a:srgbClr val="92D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97_Oktom_Arial" pitchFamily="18" charset="0"/>
              </a:rPr>
              <a:t>Тамактануу маданиятын</a:t>
            </a:r>
            <a:endParaRPr sz="3600" b="1" dirty="0">
              <a:solidFill>
                <a:srgbClr val="92D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97_Oktom_Arial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sz="3600" b="1" dirty="0">
                <a:solidFill>
                  <a:srgbClr val="92D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97_Oktom_Arial" pitchFamily="18" charset="0"/>
              </a:rPr>
              <a:t>Ар тараптуулукту</a:t>
            </a:r>
            <a:endParaRPr sz="3600" b="1" dirty="0">
              <a:solidFill>
                <a:srgbClr val="92D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97_Oktom_Arial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sz="3600" b="1" dirty="0">
                <a:solidFill>
                  <a:srgbClr val="92D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97_Oktom_Arial" pitchFamily="18" charset="0"/>
              </a:rPr>
              <a:t>Интеллектуалдуулукту</a:t>
            </a:r>
            <a:endParaRPr sz="3600" b="1" dirty="0">
              <a:solidFill>
                <a:srgbClr val="92D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97_Oktom_Arial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sz="3600" b="1" dirty="0">
                <a:solidFill>
                  <a:srgbClr val="92D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97_Oktom_Arial" pitchFamily="18" charset="0"/>
              </a:rPr>
              <a:t>Спорт маданиятын</a:t>
            </a:r>
            <a:endParaRPr sz="3600" b="1" dirty="0">
              <a:solidFill>
                <a:srgbClr val="92D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97_Oktom_Arial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sz="3600" b="1" dirty="0">
                <a:solidFill>
                  <a:srgbClr val="92D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97_Oktom_Arial" pitchFamily="18" charset="0"/>
              </a:rPr>
              <a:t>Музыкалык маданиятын</a:t>
            </a:r>
            <a:endParaRPr sz="3600" b="1" dirty="0">
              <a:solidFill>
                <a:srgbClr val="92D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97_Oktom_Arial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sz="3600" b="1" dirty="0">
                <a:solidFill>
                  <a:srgbClr val="92D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</a:t>
            </a:r>
            <a:r>
              <a:rPr sz="3600" b="1" dirty="0">
                <a:solidFill>
                  <a:srgbClr val="92D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97_Oktom_Arial" pitchFamily="18" charset="0"/>
              </a:rPr>
              <a:t>з кесибинин чебери болууну</a:t>
            </a:r>
            <a:endParaRPr sz="3600" b="1" dirty="0">
              <a:solidFill>
                <a:srgbClr val="92D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97_Oktom_Arial" pitchFamily="18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3074" name="Rectangle 2"/>
          <p:cNvSpPr>
            <a:spLocks noGrp="1"/>
          </p:cNvSpPr>
          <p:nvPr>
            <p:ph type="ctrTitle" sz="quarter"/>
          </p:nvPr>
        </p:nvSpPr>
        <p:spPr>
          <a:xfrm>
            <a:off x="228600" y="106045"/>
            <a:ext cx="8884285" cy="2055495"/>
          </a:xfrm>
        </p:spPr>
        <p:txBody>
          <a:bodyPr vert="horz" wrap="square" lIns="91440" tIns="45720" rIns="91440" bIns="45720" anchor="ctr" anchorCtr="0"/>
          <a:p>
            <a:pPr algn="ctr" eaLnBrk="1" hangingPunct="1">
              <a:buClrTx/>
              <a:buSzTx/>
              <a:buFontTx/>
            </a:pPr>
            <a:r>
              <a:rPr sz="2600" b="1" dirty="0">
                <a:latin typeface="Times New Roman" panose="02020603050405020304" charset="0"/>
                <a:ea typeface="+mj-ea"/>
                <a:cs typeface="+mj-cs"/>
              </a:rPr>
              <a:t>Кыргыз Республикасынын билим бер</a:t>
            </a:r>
            <a:r>
              <a:rPr lang="en-US" sz="2600" b="1" dirty="0">
                <a:latin typeface="Times New Roman" panose="02020603050405020304" charset="0"/>
                <a:ea typeface="+mj-ea"/>
                <a:cs typeface="+mj-cs"/>
              </a:rPr>
              <a:t>үү</a:t>
            </a:r>
            <a:r>
              <a:rPr sz="2600" b="1" dirty="0">
                <a:latin typeface="Times New Roman" panose="02020603050405020304" charset="0"/>
                <a:ea typeface="+mj-ea"/>
                <a:cs typeface="+mj-cs"/>
              </a:rPr>
              <a:t> жана илим министирлиги </a:t>
            </a:r>
            <a:br>
              <a:rPr sz="2600" b="1" dirty="0">
                <a:latin typeface="Times New Roman" panose="02020603050405020304" charset="0"/>
                <a:ea typeface="+mj-ea"/>
                <a:cs typeface="+mj-cs"/>
              </a:rPr>
            </a:br>
            <a:r>
              <a:rPr sz="2600" b="1" dirty="0">
                <a:latin typeface="Times New Roman" panose="02020603050405020304" charset="0"/>
                <a:ea typeface="+mj-ea"/>
                <a:cs typeface="+mj-cs"/>
              </a:rPr>
              <a:t>Ош облусунун </a:t>
            </a:r>
            <a:r>
              <a:rPr lang="en-US" sz="2600" b="1" dirty="0">
                <a:latin typeface="Times New Roman" panose="02020603050405020304" charset="0"/>
                <a:ea typeface="+mj-ea"/>
                <a:cs typeface="+mj-cs"/>
              </a:rPr>
              <a:t>Ө</a:t>
            </a:r>
            <a:r>
              <a:rPr sz="2600" b="1" dirty="0">
                <a:latin typeface="Times New Roman" panose="02020603050405020304" charset="0"/>
                <a:ea typeface="+mj-ea"/>
                <a:cs typeface="+mj-cs"/>
              </a:rPr>
              <a:t>згон райондук билим бер</a:t>
            </a:r>
            <a:r>
              <a:rPr lang="en-US" sz="2600" b="1" dirty="0">
                <a:latin typeface="Times New Roman" panose="02020603050405020304" charset="0"/>
                <a:ea typeface="+mj-ea"/>
                <a:cs typeface="+mj-cs"/>
              </a:rPr>
              <a:t>үү</a:t>
            </a:r>
            <a:br>
              <a:rPr sz="2600" b="1" dirty="0">
                <a:latin typeface="Times New Roman" panose="02020603050405020304" charset="0"/>
                <a:ea typeface="+mj-ea"/>
                <a:cs typeface="+mj-cs"/>
              </a:rPr>
            </a:br>
            <a:r>
              <a:rPr lang="en-US" sz="2600" b="1" dirty="0">
                <a:latin typeface="Times New Roman" panose="02020603050405020304" charset="0"/>
                <a:ea typeface="+mj-ea"/>
                <a:cs typeface="+mj-cs"/>
              </a:rPr>
              <a:t>Ж.Абдрасулов атындагы №1 жалпы орто билим берүүчү мектеби мекемеси </a:t>
            </a:r>
            <a:endParaRPr lang="en-US" sz="2600" b="1" dirty="0">
              <a:latin typeface="Times New Roman" panose="02020603050405020304" charset="0"/>
              <a:ea typeface="+mj-ea"/>
              <a:cs typeface="+mj-cs"/>
            </a:endParaRPr>
          </a:p>
        </p:txBody>
      </p:sp>
      <p:sp>
        <p:nvSpPr>
          <p:cNvPr id="3075" name="Rectangle 3"/>
          <p:cNvSpPr>
            <a:spLocks noGrp="1"/>
          </p:cNvSpPr>
          <p:nvPr>
            <p:ph type="subTitle" sz="quarter" idx="1"/>
          </p:nvPr>
        </p:nvSpPr>
        <p:spPr>
          <a:xfrm>
            <a:off x="457200" y="2514600"/>
            <a:ext cx="8176260" cy="3475990"/>
          </a:xfrm>
        </p:spPr>
        <p:txBody>
          <a:bodyPr vert="horz" wrap="square" lIns="91440" tIns="45720" rIns="91440" bIns="45720" anchor="t" anchorCtr="0"/>
          <a:p>
            <a:pPr marL="609600" indent="-609600" eaLnBrk="1" hangingPunct="1">
              <a:buClrTx/>
              <a:buSzTx/>
              <a:buFontTx/>
              <a:buNone/>
            </a:pPr>
            <a:r>
              <a:rPr sz="4800" b="1" i="1" dirty="0">
                <a:solidFill>
                  <a:srgbClr val="7E040D"/>
                </a:solidFill>
                <a:latin typeface="+mn-lt"/>
                <a:ea typeface="+mn-ea"/>
                <a:cs typeface="+mn-cs"/>
              </a:rPr>
              <a:t>«Энелер мектеби»</a:t>
            </a:r>
            <a:endParaRPr sz="4800" b="1" i="1" dirty="0">
              <a:solidFill>
                <a:srgbClr val="7E040D"/>
              </a:solidFill>
              <a:latin typeface="+mn-lt"/>
              <a:ea typeface="+mn-ea"/>
              <a:cs typeface="+mn-cs"/>
            </a:endParaRPr>
          </a:p>
          <a:p>
            <a:pPr marL="609600" indent="-609600" eaLnBrk="1" hangingPunct="1">
              <a:buClrTx/>
              <a:buSzTx/>
              <a:buFontTx/>
              <a:buNone/>
            </a:pPr>
            <a:r>
              <a:rPr sz="4800" b="1" i="1" dirty="0">
                <a:solidFill>
                  <a:srgbClr val="7E040D"/>
                </a:solidFill>
                <a:latin typeface="+mn-lt"/>
                <a:ea typeface="+mn-ea"/>
                <a:cs typeface="+mn-cs"/>
              </a:rPr>
              <a:t>«Акыл эмгегинин маданияты»</a:t>
            </a:r>
            <a:endParaRPr sz="4800" b="1" i="1" dirty="0">
              <a:solidFill>
                <a:srgbClr val="7E040D"/>
              </a:solidFill>
              <a:latin typeface="+mn-lt"/>
              <a:ea typeface="+mn-ea"/>
              <a:cs typeface="+mn-cs"/>
            </a:endParaRPr>
          </a:p>
          <a:p>
            <a:pPr marL="609600" indent="-609600" eaLnBrk="1" hangingPunct="1">
              <a:buClrTx/>
              <a:buSzTx/>
              <a:buFontTx/>
              <a:buNone/>
            </a:pPr>
            <a:r>
              <a:rPr sz="4800" b="1" i="1" dirty="0">
                <a:solidFill>
                  <a:srgbClr val="7E040D"/>
                </a:solidFill>
                <a:latin typeface="+mn-lt"/>
                <a:ea typeface="+mn-ea"/>
                <a:cs typeface="+mn-cs"/>
              </a:rPr>
              <a:t>«Ой орушу»</a:t>
            </a:r>
            <a:endParaRPr sz="4800" b="1" i="1" dirty="0">
              <a:solidFill>
                <a:srgbClr val="7E040D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ru-RU" altLang="en-US"/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ru-RU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548680"/>
            <a:ext cx="7125113" cy="924475"/>
          </a:xfrm>
        </p:spPr>
        <p:txBody>
          <a:bodyPr/>
          <a:lstStyle/>
          <a:p>
            <a:r>
              <a:rPr lang="en-US" sz="6600" b="1" smtClean="0">
                <a:solidFill>
                  <a:srgbClr val="0070C0"/>
                </a:solidFill>
              </a:rPr>
              <a:t>Мугалим ким?</a:t>
            </a:r>
            <a:endParaRPr lang="ru-RU" sz="6600" b="1">
              <a:solidFill>
                <a:srgbClr val="0070C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47664" y="1916831"/>
            <a:ext cx="6125244" cy="50774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ru-RU" sz="3600" b="1">
                <a:solidFill>
                  <a:srgbClr val="C00000"/>
                </a:solidFill>
              </a:rPr>
              <a:t>Багытоочу</a:t>
            </a:r>
            <a:endParaRPr lang="ru-RU" sz="3600" b="1">
              <a:solidFill>
                <a:srgbClr val="C00000"/>
              </a:solidFill>
            </a:endParaRP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ru-RU" sz="3600" b="1">
                <a:solidFill>
                  <a:srgbClr val="C00000"/>
                </a:solidFill>
              </a:rPr>
              <a:t>Баштоочу</a:t>
            </a:r>
            <a:endParaRPr lang="ru-RU" sz="3600" b="1">
              <a:solidFill>
                <a:srgbClr val="C00000"/>
              </a:solidFill>
            </a:endParaRP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ru-RU" sz="3600" b="1">
                <a:solidFill>
                  <a:srgbClr val="C00000"/>
                </a:solidFill>
              </a:rPr>
              <a:t>Ишеним булагы</a:t>
            </a:r>
            <a:endParaRPr lang="ru-RU" sz="3600" b="1">
              <a:solidFill>
                <a:srgbClr val="C00000"/>
              </a:solidFill>
            </a:endParaRP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ru-RU" sz="3600" b="1">
                <a:solidFill>
                  <a:srgbClr val="C00000"/>
                </a:solidFill>
              </a:rPr>
              <a:t>Келечек чырагы</a:t>
            </a:r>
            <a:endParaRPr lang="ru-RU" sz="3600" b="1">
              <a:solidFill>
                <a:srgbClr val="C00000"/>
              </a:solidFill>
            </a:endParaRP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ru-RU" sz="3600" b="1">
                <a:solidFill>
                  <a:srgbClr val="C00000"/>
                </a:solidFill>
              </a:rPr>
              <a:t>Аманат сакчысы</a:t>
            </a:r>
            <a:endParaRPr lang="ru-RU" sz="3600" b="1">
              <a:solidFill>
                <a:srgbClr val="C00000"/>
              </a:solidFill>
            </a:endParaRP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ru-RU" sz="3600" b="1">
                <a:solidFill>
                  <a:srgbClr val="C00000"/>
                </a:solidFill>
              </a:rPr>
              <a:t>Адамзат бактысы</a:t>
            </a:r>
            <a:endParaRPr lang="ru-RU" sz="3600" b="1">
              <a:solidFill>
                <a:srgbClr val="C00000"/>
              </a:solidFill>
            </a:endParaRP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ru-RU" sz="3600" b="1">
                <a:solidFill>
                  <a:srgbClr val="C00000"/>
                </a:solidFill>
              </a:rPr>
              <a:t>Пайгамбар мураскери.</a:t>
            </a:r>
            <a:endParaRPr lang="ru-RU" sz="3600" b="1">
              <a:solidFill>
                <a:srgbClr val="C000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sz="3600" b="1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ru-RU" altLang="en-US"/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ru-RU" altLang="en-US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ru-RU" altLang="en-US"/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ru-RU" altLang="en-US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ru-RU" altLang="en-US"/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ru-RU" altLang="en-US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ru-RU" altLang="en-US"/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ru-RU" altLang="en-US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ru-RU" altLang="en-US"/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ru-RU" altLang="en-US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ru-RU" altLang="en-US"/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ru-RU" altLang="en-US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ru-RU" altLang="en-US"/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ru-RU" altLang="en-US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ru-RU" altLang="en-US"/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ru-RU" alt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124744"/>
            <a:ext cx="8208912" cy="4481468"/>
          </a:xfrm>
        </p:spPr>
        <p:txBody>
          <a:bodyPr/>
          <a:lstStyle/>
          <a:p>
            <a:pPr>
              <a:lnSpc>
                <a:spcPct val="200000"/>
              </a:lnSpc>
            </a:pPr>
            <a:r>
              <a:rPr lang="ru-RU" sz="3600" b="1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</a:rPr>
              <a:t>Мен тандаган менин с</a:t>
            </a:r>
            <a:r>
              <a:rPr lang="en-US" altLang="ru-RU" sz="3600" b="1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</a:rPr>
              <a:t>ү</a:t>
            </a:r>
            <a:r>
              <a:rPr lang="ru-RU" sz="3600" b="1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</a:rPr>
              <a:t>йг</a:t>
            </a:r>
            <a:r>
              <a:rPr lang="en-US" altLang="ru-RU" sz="3600" b="1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</a:rPr>
              <a:t>ө</a:t>
            </a:r>
            <a:r>
              <a:rPr lang="ru-RU" sz="3600" b="1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</a:rPr>
              <a:t>н кесибим.</a:t>
            </a:r>
            <a:br>
              <a:rPr lang="ru-RU" sz="3600" b="1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</a:rPr>
            </a:br>
            <a:r>
              <a:rPr lang="ru-RU" sz="3600" b="1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</a:rPr>
              <a:t>Менин жолум,</a:t>
            </a:r>
            <a:r>
              <a:rPr lang="en-US" altLang="ru-RU" sz="3600" b="1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ru-RU" sz="3600" b="1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</a:rPr>
              <a:t>б</a:t>
            </a:r>
            <a:r>
              <a:rPr lang="en-US" altLang="ru-RU" sz="3600" b="1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</a:rPr>
              <a:t>ү</a:t>
            </a:r>
            <a:r>
              <a:rPr lang="ru-RU" sz="3600" b="1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</a:rPr>
              <a:t>т ырысым,</a:t>
            </a:r>
            <a:r>
              <a:rPr lang="en-US" altLang="ru-RU" sz="3600" b="1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ru-RU" sz="3600" b="1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</a:rPr>
              <a:t>кешигим.</a:t>
            </a:r>
            <a:br>
              <a:rPr lang="ru-RU" sz="3600" b="1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</a:rPr>
            </a:br>
            <a:r>
              <a:rPr lang="ru-RU" sz="3600" b="1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</a:rPr>
              <a:t>Эч талыкпай кызмат </a:t>
            </a:r>
            <a:r>
              <a:rPr lang="ru-RU" sz="3600" b="1" smtClean="0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</a:rPr>
              <a:t>кылам </a:t>
            </a:r>
            <a:r>
              <a:rPr lang="en-US" altLang="ru-RU" sz="3600" b="1" smtClean="0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</a:rPr>
              <a:t>ө</a:t>
            </a:r>
            <a:r>
              <a:rPr lang="ru-RU" sz="3600" b="1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</a:rPr>
              <a:t>з</a:t>
            </a:r>
            <a:r>
              <a:rPr lang="en-US" altLang="ru-RU" sz="3600" b="1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</a:rPr>
              <a:t>үңө,</a:t>
            </a:r>
            <a:br>
              <a:rPr lang="ru-RU" sz="3600" b="1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</a:rPr>
            </a:br>
            <a:r>
              <a:rPr lang="ru-RU" sz="3600" b="1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</a:rPr>
              <a:t>Ката кетсем сенден сурайм кечирим.</a:t>
            </a:r>
            <a:br>
              <a:rPr lang="ru-RU" sz="3600" b="1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</a:rPr>
            </a:br>
            <a:endParaRPr lang="ru-RU" sz="3600" b="1">
              <a:solidFill>
                <a:srgbClr val="C0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ru-RU" altLang="en-US"/>
          </a:p>
        </p:txBody>
      </p:sp>
      <p:pic>
        <p:nvPicPr>
          <p:cNvPr id="4" name="Замещающее содержимое 3" descr="86e43435-003a-490c-b462-a31473f341ea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-212725" y="0"/>
            <a:ext cx="9853930" cy="763524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ru-RU" altLang="en-US"/>
          </a:p>
        </p:txBody>
      </p:sp>
      <p:pic>
        <p:nvPicPr>
          <p:cNvPr id="4" name="Замещающее содержимое 3" descr="IMG-20220525-WA0084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-9525" y="-171450"/>
            <a:ext cx="10820400" cy="810006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ru-RU" altLang="en-US"/>
          </a:p>
        </p:txBody>
      </p:sp>
      <p:pic>
        <p:nvPicPr>
          <p:cNvPr id="4" name="Замещающее содержимое 3" descr="IMG-20220525-WA0077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 rot="16200000">
            <a:off x="1054735" y="-1158240"/>
            <a:ext cx="7016750" cy="912495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ru-RU" altLang="en-US"/>
          </a:p>
        </p:txBody>
      </p:sp>
      <p:pic>
        <p:nvPicPr>
          <p:cNvPr id="4" name="Замещающее содержимое 3" descr="IMG-20220525-WA0157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 rot="16200000">
            <a:off x="1170940" y="-1130300"/>
            <a:ext cx="6845300" cy="910145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ru-RU" altLang="en-US"/>
          </a:p>
        </p:txBody>
      </p:sp>
      <p:pic>
        <p:nvPicPr>
          <p:cNvPr id="4" name="Замещающее содержимое 3" descr="IMG-20220525-WA015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 rot="16200000">
            <a:off x="1197610" y="-1282065"/>
            <a:ext cx="6971030" cy="934402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7DB6EF"/>
      </a:accent1>
      <a:accent2>
        <a:srgbClr val="C0504D"/>
      </a:accent2>
      <a:accent3>
        <a:srgbClr val="FFFFFF"/>
      </a:accent3>
      <a:accent4>
        <a:srgbClr val="000000"/>
      </a:accent4>
      <a:accent5>
        <a:srgbClr val="C0D7F5"/>
      </a:accent5>
      <a:accent6>
        <a:srgbClr val="AC4744"/>
      </a:accent6>
      <a:hlink>
        <a:srgbClr val="0066CC"/>
      </a:hlink>
      <a:folHlink>
        <a:srgbClr val="800080"/>
      </a:folHlink>
    </a:clrScheme>
    <a:fontScheme name="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7DB6EF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C0D7F5"/>
        </a:accent5>
        <a:accent6>
          <a:srgbClr val="AC4744"/>
        </a:accent6>
        <a:hlink>
          <a:srgbClr val="0066CC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Весна</Template>
  <TotalTime>0</TotalTime>
  <Words>946</Words>
  <Application>WPS Presentation</Application>
  <PresentationFormat>Экран (4:3)</PresentationFormat>
  <Paragraphs>58</Paragraphs>
  <Slides>37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37</vt:i4>
      </vt:variant>
    </vt:vector>
  </HeadingPairs>
  <TitlesOfParts>
    <vt:vector size="47" baseType="lpstr">
      <vt:lpstr>Arial</vt:lpstr>
      <vt:lpstr>SimSun</vt:lpstr>
      <vt:lpstr>Wingdings</vt:lpstr>
      <vt:lpstr>Times New Roman</vt:lpstr>
      <vt:lpstr>Microsoft YaHei</vt:lpstr>
      <vt:lpstr>Arial Unicode MS</vt:lpstr>
      <vt:lpstr>Calibri</vt:lpstr>
      <vt:lpstr>A97_Oktom_Arial</vt:lpstr>
      <vt:lpstr>Segoe Print</vt:lpstr>
      <vt:lpstr>Default Design</vt:lpstr>
      <vt:lpstr>Биздин максат: билимдүү, руханий дүйнөсү бай, ар тараптан өнүккөн, келечегин  татыктуу тандай билген компетентүү инсанды калыптандыруу</vt:lpstr>
      <vt:lpstr>PowerPoint 演示文稿</vt:lpstr>
      <vt:lpstr>Мугалим ким?</vt:lpstr>
      <vt:lpstr>Мен тандаган менин сүйгөн кесибим. Менин жолум, бүт ырысым, кешигим. Эч талыкпай кызмат кылам өзүңө, Ката кетсем сенден сурайм кечирим.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Санарип мугалим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Мугалим да, ата-энеда томондогулорду жашап корсотуусу зарыл</vt:lpstr>
      <vt:lpstr>Кыргыз Республикасынын билим берүү жана илим министирлиги  Ош облусунун Өзгон райондук билим берүү Ж.Абдрасулов атындагы №1 жалпы орто билим берүүчү мектеби мекемеси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Акимова</dc:creator>
  <cp:lastModifiedBy>Амангелди Кадыр�</cp:lastModifiedBy>
  <cp:revision>32</cp:revision>
  <dcterms:created xsi:type="dcterms:W3CDTF">2022-05-24T05:31:00Z</dcterms:created>
  <dcterms:modified xsi:type="dcterms:W3CDTF">2022-05-26T02:35:44Z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7368FD12E13F413D9A0EE01D5B990BB2</vt:lpwstr>
  </property>
  <property fmtid="{D5CDD505-2E9C-101B-9397-08002B2CF9AE}" pid="3" name="KSOProductBuildVer">
    <vt:lpwstr>1049-11.2.0.11130</vt:lpwstr>
  </property>
</Properties>
</file>